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6" r:id="rId4"/>
    <p:sldId id="257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5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52400"/>
            <a:ext cx="8572500" cy="6477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8153400" cy="5440363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«Была бы вторая жизнь…»</a:t>
            </a:r>
          </a:p>
          <a:p>
            <a:pPr marL="82296" indent="0">
              <a:buNone/>
            </a:pP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82296" indent="0" algn="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r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Вокуева Дарья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r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 marL="82296" indent="0" algn="r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Мастыкина Анна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Зосимовна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8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ф\Desktop\Все фото\видео и фотки с телфона\100ANDRO\DSC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23622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95600" y="76200"/>
            <a:ext cx="6096000" cy="6781800"/>
          </a:xfrm>
        </p:spPr>
        <p:txBody>
          <a:bodyPr>
            <a:normAutofit/>
          </a:bodyPr>
          <a:lstStyle/>
          <a:p>
            <a:pPr marL="0" algn="ctr"/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Артеев Пик Герасимович</a:t>
            </a:r>
          </a:p>
          <a:p>
            <a:pPr marL="0" algn="ctr"/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(годы жизни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)</a:t>
            </a:r>
            <a:endParaRPr lang="ru-RU" dirty="0" smtClean="0"/>
          </a:p>
          <a:p>
            <a:pPr algn="just"/>
            <a:r>
              <a:rPr lang="ru-RU" sz="1600" dirty="0" smtClean="0"/>
              <a:t>	Мой дедушка Артеев Пик Герасимович родился в семье оленеводов в тундре. Первые годы жизни до школы он кочевал с родителями  Артеевым Герасимом Ивановичем и Артеевой Анной Анисимовной по тундре. До 7 класса учился в </a:t>
            </a:r>
            <a:r>
              <a:rPr lang="ru-RU" sz="1600" dirty="0" err="1" smtClean="0"/>
              <a:t>Новикбожской</a:t>
            </a:r>
            <a:r>
              <a:rPr lang="ru-RU" sz="1600" dirty="0" smtClean="0"/>
              <a:t> школе, старшие классы в </a:t>
            </a:r>
            <a:r>
              <a:rPr lang="ru-RU" sz="1600" dirty="0" err="1" smtClean="0"/>
              <a:t>Усть-Усинской</a:t>
            </a:r>
            <a:r>
              <a:rPr lang="ru-RU" sz="1600" dirty="0" smtClean="0"/>
              <a:t> школе. После школы работал на шахте в Воркуте. Затем служил  в армии в танковых войсках в ГДР.</a:t>
            </a:r>
          </a:p>
          <a:p>
            <a:pPr algn="just"/>
            <a:r>
              <a:rPr lang="ru-RU" sz="1600" dirty="0" smtClean="0"/>
              <a:t>	После службы в армии учился в ветеринарном техникуме в г. Нарьян-Маре с односельчанами </a:t>
            </a:r>
            <a:r>
              <a:rPr lang="ru-RU" sz="1600" dirty="0" err="1" smtClean="0"/>
              <a:t>Валейским</a:t>
            </a:r>
            <a:r>
              <a:rPr lang="ru-RU" sz="1600" dirty="0" smtClean="0"/>
              <a:t> </a:t>
            </a:r>
            <a:r>
              <a:rPr lang="ru-RU" sz="1600" dirty="0" err="1" smtClean="0"/>
              <a:t>Отто</a:t>
            </a:r>
            <a:r>
              <a:rPr lang="ru-RU" sz="1600" dirty="0" smtClean="0"/>
              <a:t> и </a:t>
            </a:r>
            <a:r>
              <a:rPr lang="ru-RU" sz="1600" dirty="0" err="1" smtClean="0"/>
              <a:t>Каневым</a:t>
            </a:r>
            <a:r>
              <a:rPr lang="ru-RU" sz="1600" dirty="0" smtClean="0"/>
              <a:t> </a:t>
            </a:r>
            <a:r>
              <a:rPr lang="ru-RU" sz="1600" dirty="0" err="1" smtClean="0"/>
              <a:t>Октябриком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	После учёбы  с дедом Герасимом простроил дом, женился на моей бабушке Валентине Ивановне.</a:t>
            </a:r>
          </a:p>
          <a:p>
            <a:pPr algn="just"/>
            <a:r>
              <a:rPr lang="ru-RU" sz="1600" dirty="0" smtClean="0"/>
              <a:t>	Дедушка с детства очень много читал, собрал большую библиотеку. Любимыми увлечениями были охота и рыбалка. Дедушка успешно занимался гиревым спортом, был чемпионом в Республике Коми.</a:t>
            </a:r>
          </a:p>
          <a:p>
            <a:pPr algn="just"/>
            <a:r>
              <a:rPr lang="ru-RU" sz="1600" dirty="0" smtClean="0"/>
              <a:t>	Работал управляющим оленеводства в </a:t>
            </a:r>
            <a:r>
              <a:rPr lang="ru-RU" sz="1600" dirty="0" err="1" smtClean="0"/>
              <a:t>Усть-Усинском</a:t>
            </a:r>
            <a:r>
              <a:rPr lang="ru-RU" sz="1600" dirty="0" smtClean="0"/>
              <a:t> совхозе. </a:t>
            </a:r>
          </a:p>
          <a:p>
            <a:pPr algn="just"/>
            <a:r>
              <a:rPr lang="ru-RU" sz="1600" dirty="0" smtClean="0"/>
              <a:t>	Уже после смерти деда была издана книга «Была бы вторая жизнь..»,куда вошли более 20 его рассказов и очерков.</a:t>
            </a:r>
          </a:p>
          <a:p>
            <a:pPr algn="just"/>
            <a:r>
              <a:rPr lang="ru-RU" sz="1600" dirty="0" smtClean="0"/>
              <a:t>	Я очень горжусь своим дедом и хочу также хорошо учиться как и он.  </a:t>
            </a:r>
            <a:endParaRPr lang="ru-RU" sz="1600" dirty="0"/>
          </a:p>
        </p:txBody>
      </p:sp>
      <p:pic>
        <p:nvPicPr>
          <p:cNvPr id="7" name="Picture 7" descr="фот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306" y="2514600"/>
            <a:ext cx="2824294" cy="410464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  <a:t>Это мой дедушка </a:t>
            </a:r>
            <a:b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cap="none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  <a:t>ртеев  Пик </a:t>
            </a:r>
            <a:r>
              <a:rPr lang="ru-RU" sz="2800" i="1" cap="none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  <a:t>ерасимович, </a:t>
            </a:r>
            <a:b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  <a:t>бабушка   </a:t>
            </a:r>
            <a:r>
              <a:rPr lang="ru-RU" sz="2800" i="1" cap="none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  <a:t>ртеева </a:t>
            </a:r>
            <a:r>
              <a:rPr lang="ru-RU" sz="2800" i="1" cap="none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  <a:t>алентина </a:t>
            </a:r>
            <a:r>
              <a:rPr lang="ru-RU" sz="2800" i="1" cap="none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  <a:t>ванова и дядя </a:t>
            </a:r>
            <a:r>
              <a:rPr lang="ru-RU" sz="2800" i="1" cap="none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i="1" cap="none" dirty="0" smtClean="0">
                <a:latin typeface="Times New Roman" pitchFamily="18" charset="0"/>
                <a:cs typeface="Times New Roman" pitchFamily="18" charset="0"/>
              </a:rPr>
              <a:t>аня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99263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57912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Дедушка во время службы в армии </a:t>
            </a:r>
          </a:p>
          <a:p>
            <a:pPr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Германии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340" r="9340"/>
          <a:stretch>
            <a:fillRect/>
          </a:stretch>
        </p:blipFill>
        <p:spPr bwMode="auto">
          <a:xfrm>
            <a:off x="685800" y="533400"/>
            <a:ext cx="6248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30096" cy="533400"/>
          </a:xfrm>
        </p:spPr>
        <p:txBody>
          <a:bodyPr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Мои дедушка и бабушка в Москве</a:t>
            </a:r>
            <a:endParaRPr lang="ru-RU" sz="36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177" r="5177"/>
          <a:stretch>
            <a:fillRect/>
          </a:stretch>
        </p:blipFill>
        <p:spPr bwMode="auto">
          <a:xfrm>
            <a:off x="533400" y="644239"/>
            <a:ext cx="8077200" cy="583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33399"/>
            <a:ext cx="8839200" cy="65531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«Была </a:t>
            </a:r>
            <a:r>
              <a:rPr lang="ru-RU" altLang="ru-RU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вторая жизнь, </a:t>
            </a:r>
            <a:r>
              <a:rPr lang="ru-RU" altLang="ru-RU" sz="2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altLang="ru-RU" sz="2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посвятил бы её </a:t>
            </a:r>
            <a:r>
              <a:rPr lang="ru-RU" altLang="ru-RU" sz="2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литературе»</a:t>
            </a:r>
            <a:br>
              <a:rPr lang="ru-RU" altLang="ru-RU" sz="2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Серебряные </a:t>
            </a:r>
            <a:r>
              <a:rPr lang="ru-RU" altLang="ru-RU" sz="2200" b="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зеркала… На совершенно сухом месте, под могучими лиственницами, среди оленьих мхов, лежали три небольших озерца, чуть продолговатые с крепкими берегами. Их чаши в ожерелье сочных россыпей морошки были заполнены хрустально-чистой , как </a:t>
            </a:r>
            <a:r>
              <a:rPr lang="ru-RU" alt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ранняя </a:t>
            </a:r>
            <a:r>
              <a:rPr lang="ru-RU" altLang="ru-RU" sz="2200" b="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росинка, водой… </a:t>
            </a:r>
            <a:b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		Вода в них оказалась студёной. Она не стояла на месте, а еле заметно переливалась. Если отойти от воды на несколько шагов, эти крохотные водоёмы, отражавшие ровную белизну небес и впрямь могли бы показаться сказочными зеркалами. Подойдя ближе, видишь, что они прозрачны и неглубоки, их дно покрыто крупным песком и усеяно осколками незнакомых мне ярких камней. Было трудно понять, как могла сохраниться эта первозданная чистота в болотном аду, который на десятки километров простирался вокруг…</a:t>
            </a:r>
            <a:b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		… И когда порой наваливается на меня жизненная непогодь… вспоминаю трудные километры болотных блужданий, наше отчаяние и </a:t>
            </a:r>
            <a:r>
              <a:rPr lang="ru-RU" altLang="ru-RU" sz="2200" b="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неожиданный выход… И думаю: мы пришли к девственным озерцам с их живительной влагой, потому что шли, потому что искали.</a:t>
            </a:r>
            <a:b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	Лишь тому, кто ищет, открываются серебряные зеркала спасительной надежды.»</a:t>
            </a:r>
            <a:b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				</a:t>
            </a:r>
            <a:r>
              <a:rPr lang="ru-RU" altLang="ru-RU" sz="2200" b="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Отрывок </a:t>
            </a:r>
            <a: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из рассказа  Артеева П. Г.</a:t>
            </a:r>
            <a:b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					«Серебряные зеркала»</a:t>
            </a:r>
            <a:br>
              <a:rPr lang="ru-RU" altLang="ru-RU" sz="2200" b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ru-RU" sz="2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4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304800"/>
            <a:ext cx="3104704" cy="6400800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2007 году вышла на свет книга моего дедушки о любви к природе, тундре, родному краю,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юбимому делу, семье.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29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68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Corbel</vt:lpstr>
      <vt:lpstr>Gill Sans MT</vt:lpstr>
      <vt:lpstr>Monotype Corsiva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Это мой дедушка  Артеев  Пик Герасимович,  бабушка   Артеева Валентина Иванова и дядя Ваня   </vt:lpstr>
      <vt:lpstr>Презентация PowerPoint</vt:lpstr>
      <vt:lpstr>Мои дедушка и бабушка в Москве</vt:lpstr>
      <vt:lpstr>  «Была бы вторая жизнь, я посвятил бы её литературе»  «Серебряные зеркала… На совершенно сухом месте, под могучими лиственницами, среди оленьих мхов, лежали три небольших озерца, чуть продолговатые с крепкими берегами. Их чаши в ожерелье сочных россыпей морошки были заполнены хрустально-чистой , как ранняя утренняя росинка, водой…    Вода в них оказалась студёной. Она не стояла на месте, а еле заметно переливалась. Если отойти от воды на несколько шагов, эти крохотные водоёмы, отражавшие ровную белизну небес и впрямь могли бы показаться сказочными зеркалами. Подойдя ближе, видишь, что они прозрачны и неглубоки, их дно покрыто крупным песком и усеяно осколками незнакомых мне ярких камней. Было трудно понять, как могла сохраниться эта первозданная чистота в болотном аду, который на десятки километров простирался вокруг…   … И когда порой наваливается на меня жизненная непогодь… вспоминаю трудные километры болотных блужданий, наше отчаяние и и неожиданный выход… И думаю: мы пришли к девственным озерцам с их живительной влагой, потому что шли, потому что искали.  Лишь тому, кто ищет, открываются серебряные зеркала спасительной надежды.»     Отрывок из рассказа  Артеева П. Г.      «Серебряные зеркала» </vt:lpstr>
      <vt:lpstr>В 2007 году вышла на свет книга моего дедушки о любви к природе, тундре, родному краю, любимому делу, семье.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эльф</dc:creator>
  <cp:lastModifiedBy>Пользователь</cp:lastModifiedBy>
  <cp:revision>12</cp:revision>
  <dcterms:created xsi:type="dcterms:W3CDTF">2016-03-03T17:13:31Z</dcterms:created>
  <dcterms:modified xsi:type="dcterms:W3CDTF">2025-05-12T14:05:45Z</dcterms:modified>
</cp:coreProperties>
</file>