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0" r:id="rId8"/>
    <p:sldId id="263" r:id="rId9"/>
    <p:sldId id="264" r:id="rId10"/>
    <p:sldId id="265" r:id="rId11"/>
    <p:sldId id="262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6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sites.google.com/site/nacionalnyebludakomikuhni/home/vypecka/soecoen-kartofelnyj-socen/9.jpg?attredirects=0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sites.google.com/site/nacionalnyebludakomikuhni/home/vypecka/raca-nan-kolobki-iz-presnogo-testa/5.jpg?attredirects=0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/>
              <a:t>Секция начальных классов «История и современность</a:t>
            </a:r>
            <a:r>
              <a:rPr lang="ru-RU" sz="2200" dirty="0" smtClean="0"/>
              <a:t>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Предмет: коми язык.</a:t>
            </a:r>
            <a:br>
              <a:rPr lang="ru-RU" sz="2200" dirty="0" smtClean="0"/>
            </a:br>
            <a:r>
              <a:rPr lang="ru-RU" sz="2200" dirty="0" smtClean="0"/>
              <a:t>Тема исследовательской работы: «Коми выпечка»</a:t>
            </a:r>
            <a:br>
              <a:rPr lang="ru-RU" sz="2200" dirty="0" smtClean="0"/>
            </a:br>
            <a:r>
              <a:rPr lang="ru-RU" sz="2200" dirty="0" smtClean="0"/>
              <a:t>Артеев Иван 1 класс,</a:t>
            </a:r>
            <a:br>
              <a:rPr lang="ru-RU" sz="2200" dirty="0" smtClean="0"/>
            </a:br>
            <a:r>
              <a:rPr lang="ru-RU" sz="2200" dirty="0" smtClean="0"/>
              <a:t>Ануфриева Агния 1 класс, </a:t>
            </a:r>
            <a:br>
              <a:rPr lang="ru-RU" sz="2200" dirty="0" smtClean="0"/>
            </a:br>
            <a:r>
              <a:rPr lang="ru-RU" sz="2200" dirty="0" err="1" smtClean="0"/>
              <a:t>Брякова</a:t>
            </a:r>
            <a:r>
              <a:rPr lang="ru-RU" sz="2200" dirty="0" smtClean="0"/>
              <a:t> Анастасия 1 класс,</a:t>
            </a:r>
            <a:br>
              <a:rPr lang="ru-RU" sz="2200" dirty="0" smtClean="0"/>
            </a:br>
            <a:r>
              <a:rPr lang="ru-RU" sz="2200" dirty="0" smtClean="0"/>
              <a:t>Канева Алиса 1 класс,</a:t>
            </a:r>
            <a:br>
              <a:rPr lang="ru-RU" sz="2200" dirty="0" smtClean="0"/>
            </a:br>
            <a:r>
              <a:rPr lang="ru-RU" sz="2200" dirty="0" smtClean="0"/>
              <a:t>Канева Софья 1 класс,</a:t>
            </a:r>
            <a:br>
              <a:rPr lang="ru-RU" sz="2200" dirty="0" smtClean="0"/>
            </a:br>
            <a:r>
              <a:rPr lang="ru-RU" sz="2200" dirty="0" smtClean="0"/>
              <a:t>Филиппов Денис 2 класс.</a:t>
            </a:r>
            <a:br>
              <a:rPr lang="ru-RU" sz="2200" dirty="0" smtClean="0"/>
            </a:br>
            <a:r>
              <a:rPr lang="ru-RU" sz="2200" dirty="0" smtClean="0"/>
              <a:t>       Руководитель: Канева Елена Вениаминовна, учитель начальных классов</a:t>
            </a:r>
            <a:br>
              <a:rPr lang="ru-RU" sz="2200" dirty="0" smtClean="0"/>
            </a:br>
            <a:r>
              <a:rPr lang="ru-RU" sz="2200" dirty="0" smtClean="0"/>
              <a:t>2021 </a:t>
            </a:r>
            <a:r>
              <a:rPr lang="ru-RU" sz="2200" dirty="0" smtClean="0"/>
              <a:t>год</a:t>
            </a:r>
            <a:br>
              <a:rPr lang="ru-RU" sz="2200" dirty="0" smtClean="0"/>
            </a:br>
            <a:r>
              <a:rPr lang="ru-RU" sz="22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495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043608" y="373886"/>
            <a:ext cx="756084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УПРАВЛЕНИЕ ОБРАЗОВАНИЯ  АДМИНИСТРАЦИИ МУНИЦИПАЛЬНОГО ОБРАЗОВАНИЯ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ГОРОДСКОГО ОКРУГА «УСИНСК»</a:t>
            </a:r>
            <a:r>
              <a:rPr lang="ru-RU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 БЮДЖЕТНОЕ ОБЩЕОБРАЗОВАТЕЛЬНОЕ УЧРЕЖДЕНИЕ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«НАЧАЛЬНАЯ ШКОЛА - ДЕТСКИЙ САД» Д. НОВИКБОЖ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Шыдöса</a:t>
            </a:r>
            <a:r>
              <a:rPr lang="ru-RU" dirty="0"/>
              <a:t> шаньга (Шаньги с крупой)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Ингредиенты </a:t>
            </a:r>
            <a:r>
              <a:rPr lang="ru-RU" dirty="0"/>
              <a:t>для теста и начинки:  </a:t>
            </a:r>
          </a:p>
          <a:p>
            <a:pPr marL="0" indent="0">
              <a:buNone/>
            </a:pPr>
            <a:r>
              <a:rPr lang="ru-RU" dirty="0"/>
              <a:t>Маргарин – 150 г, мука ржаная – 1,5 кг , простокваша – 1 л, крупа ячневая – 0,5 кг, яйцо– 1 </a:t>
            </a:r>
            <a:r>
              <a:rPr lang="ru-RU" dirty="0" err="1" smtClean="0"/>
              <a:t>шт.,сметана</a:t>
            </a:r>
            <a:r>
              <a:rPr lang="ru-RU" dirty="0" smtClean="0"/>
              <a:t> </a:t>
            </a:r>
            <a:r>
              <a:rPr lang="ru-RU" dirty="0"/>
              <a:t>– 50 г, масло сливочное –100 г, соль</a:t>
            </a:r>
          </a:p>
          <a:p>
            <a:r>
              <a:rPr lang="ru-RU" dirty="0"/>
              <a:t>Приготовить тесто пресное густой консистенции (для корочки).</a:t>
            </a:r>
          </a:p>
          <a:p>
            <a:r>
              <a:rPr lang="ru-RU" dirty="0"/>
              <a:t>В простоквашу добавить соль, размягченный маргарин, засыпать ржаную муку, хорошо промесить до однородной консистенции и дать тесту 30 мин отлежаться, затем тонко раскатать от 1 до 2 мм в круглые сканцы, края лепёшек закруглить.</a:t>
            </a:r>
          </a:p>
          <a:p>
            <a:r>
              <a:rPr lang="ru-RU" dirty="0"/>
              <a:t>	1 </a:t>
            </a:r>
            <a:r>
              <a:rPr lang="ru-RU" dirty="0" smtClean="0"/>
              <a:t>способ начинки: </a:t>
            </a:r>
            <a:r>
              <a:rPr lang="ru-RU" dirty="0"/>
              <a:t>Замочить в простокваше на 12 часов ячневую </a:t>
            </a:r>
            <a:r>
              <a:rPr lang="ru-RU" dirty="0" smtClean="0"/>
              <a:t>крупу.   2 </a:t>
            </a:r>
            <a:r>
              <a:rPr lang="ru-RU" dirty="0"/>
              <a:t>способ: Сварить ячневую кашу</a:t>
            </a:r>
          </a:p>
          <a:p>
            <a:pPr algn="r"/>
            <a:r>
              <a:rPr lang="ru-RU" dirty="0"/>
              <a:t>На середину тонко раскатанного лепёшки положить замоченную крупу, разравнивая по всей поверхности, а затем поместить </a:t>
            </a:r>
          </a:p>
          <a:p>
            <a:pPr marL="0" indent="0" algn="r">
              <a:buNone/>
            </a:pPr>
            <a:r>
              <a:rPr lang="ru-RU" dirty="0" smtClean="0"/>
              <a:t>на </a:t>
            </a:r>
            <a:r>
              <a:rPr lang="ru-RU" dirty="0"/>
              <a:t>лист или противень, смазанный </a:t>
            </a:r>
            <a:r>
              <a:rPr lang="ru-RU" dirty="0" smtClean="0"/>
              <a:t>жиром. Приготовить </a:t>
            </a:r>
            <a:r>
              <a:rPr lang="ru-RU" dirty="0"/>
              <a:t>смесь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из </a:t>
            </a:r>
            <a:r>
              <a:rPr lang="ru-RU" dirty="0"/>
              <a:t>яйца и сметаны: яйцо хорошо взбить, добавить сметану,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затем </a:t>
            </a:r>
            <a:r>
              <a:rPr lang="ru-RU" dirty="0"/>
              <a:t>еще раз перемешать. Смазать этой смесью </a:t>
            </a:r>
            <a:r>
              <a:rPr lang="ru-RU" dirty="0" smtClean="0"/>
              <a:t>поверхность </a:t>
            </a:r>
          </a:p>
          <a:p>
            <a:pPr marL="0" indent="0" algn="r">
              <a:buNone/>
            </a:pPr>
            <a:r>
              <a:rPr lang="ru-RU" err="1" smtClean="0"/>
              <a:t>шаньги</a:t>
            </a:r>
            <a:r>
              <a:rPr lang="ru-RU" smtClean="0"/>
              <a:t>. Подготовленные </a:t>
            </a:r>
            <a:r>
              <a:rPr lang="ru-RU" dirty="0"/>
              <a:t>изделия поставить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в </a:t>
            </a:r>
            <a:r>
              <a:rPr lang="ru-RU" dirty="0"/>
              <a:t>духовой </a:t>
            </a:r>
            <a:r>
              <a:rPr lang="ru-RU" dirty="0" smtClean="0"/>
              <a:t>шкаф </a:t>
            </a:r>
            <a:r>
              <a:rPr lang="ru-RU" dirty="0"/>
              <a:t>при температуре </a:t>
            </a:r>
            <a:r>
              <a:rPr lang="ru-RU" dirty="0" smtClean="0"/>
              <a:t>210 </a:t>
            </a:r>
            <a:r>
              <a:rPr lang="ru-RU" dirty="0"/>
              <a:t>– 220 </a:t>
            </a:r>
            <a:r>
              <a:rPr lang="ru-RU" dirty="0" smtClean="0"/>
              <a:t>°</a:t>
            </a:r>
          </a:p>
          <a:p>
            <a:pPr marL="0" indent="0" algn="r">
              <a:buNone/>
            </a:pPr>
            <a:r>
              <a:rPr lang="ru-RU" dirty="0" smtClean="0"/>
              <a:t> для выпекания.  Выпеченные </a:t>
            </a:r>
            <a:r>
              <a:rPr lang="ru-RU" dirty="0"/>
              <a:t>изделия </a:t>
            </a:r>
            <a:r>
              <a:rPr lang="ru-RU" dirty="0" smtClean="0"/>
              <a:t>смазать </a:t>
            </a:r>
          </a:p>
          <a:p>
            <a:pPr marL="0" indent="0" algn="r">
              <a:buNone/>
            </a:pPr>
            <a:r>
              <a:rPr lang="ru-RU" dirty="0" smtClean="0"/>
              <a:t>растопленным сливочным </a:t>
            </a:r>
            <a:r>
              <a:rPr lang="ru-RU" dirty="0"/>
              <a:t>маслом.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9632" y="-1019149"/>
            <a:ext cx="6709594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Сöчöн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(Картофельный сочень)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Ингредиенты: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Картофель – 2 кг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Яйца – 5 шт.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Мука – 0,5 стакана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Масло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  маргарин 250г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  Соль – по вкусу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  Вареный горячий картофель протрите. Добавьте соль,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топленое масло, яйца и немного муки.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 Хорошо перемешайте. Разделите на шарики,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из которых затем сделайте лепешки толщиной до 1 см.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Положите их на смазанный маслом противень.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                           Выпекайте в духовке при 220°.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Готовые сочни смажьте маргарином.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Подайте горячими.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sites.google.com/site/nacionalnyebludakomikuhni/_/rsrc/1359117455424/home/vypecka/soecoen-kartofelnyj-socen/9.jpg?height=300&amp;width=400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8720"/>
            <a:ext cx="2625080" cy="2148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6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71600" y="-5211960"/>
            <a:ext cx="19654622" cy="1115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Рача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нянь (Сметанник)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Ингредиенты: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Мука – 2 кг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Яйца – 4 шт.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Сода – 2 ч. ложки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Простокваша – 3 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Сметана – 250 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Маргарин – 250 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Соль – 2 ст. ложки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Растворить соль, добавить молоко, засыпать постепенно муку,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непрерывно размешивая до однородной консистенции,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затем ввести в тесто растопленный маргарин и замесить тесто.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Подготовленное тесто разложить в гофрированные формочки,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смазанные жиром, и поставить на растопку,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смазать поверхность изделия сметаной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выпечь при температуре 220 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Выпеченные изделия смазать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маргарином или сливочным маслом.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sites.google.com/site/nacionalnyebludakomikuhni/_/rsrc/1359193860885/home/vypecka/raca-nan-kolobki-iz-presnogo-testa/5.jpg?height=300&amp;width=400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377952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DSCN6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КОМИ ВЫПЕЧКА</a:t>
            </a:r>
            <a:b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582341"/>
            <a:ext cx="66967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Традиционная </a:t>
            </a:r>
            <a:r>
              <a:rPr lang="ru-RU" sz="2000" dirty="0"/>
              <a:t>пища народов коми как никакой другой элемент жизнеобеспечения испытывала на себе влияние окружающего мира. Традиционный рацион у различных групп коми чаще имел много общего с пищей соседних народов, чем между собой.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На формирование Коми </a:t>
            </a:r>
            <a:r>
              <a:rPr lang="ru-RU" sz="2000" dirty="0"/>
              <a:t>кухни повлияли такие страны как Финляндия, Эстония</a:t>
            </a:r>
            <a:r>
              <a:rPr lang="ru-RU" sz="2000" dirty="0" smtClean="0"/>
              <a:t>. Многие </a:t>
            </a:r>
            <a:r>
              <a:rPr lang="ru-RU" sz="2000" dirty="0"/>
              <a:t>блюда Коми кухни были позаимствованы у жителей Тюменской области, Пермского края, Архангельска, а так же у ханты-мансийцев и жителей Ямало-Ненецкого автономного округа.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Ведущее </a:t>
            </a:r>
            <a:r>
              <a:rPr lang="ru-RU" sz="2400" dirty="0"/>
              <a:t>место в пищевом рационе занимала выпечка. Хлебные изделия пекли из ржаной и ячменной муки, используя дрожжевое тесто.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Для </a:t>
            </a:r>
            <a:r>
              <a:rPr lang="ru-RU" sz="2400" dirty="0"/>
              <a:t>повседневного питания служил круглый подовый хлеб, ржаной или ячменный. В праздничные дни выпекали сочни, калачи, оладьи, шаньги (лепешки с начинкой), блины, разнообразные пироги, пирожки с начинкой.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Начинкой </a:t>
            </a:r>
            <a:r>
              <a:rPr lang="ru-RU" sz="2400" dirty="0"/>
              <a:t>для пирогов служили мясо, рыба, грибы, ягоды, овощи и т.д. На праздники пекли также блины, чаще всего из ячменной муки. Ели их с маслом и сметаной.</a:t>
            </a:r>
          </a:p>
        </p:txBody>
      </p:sp>
    </p:spTree>
    <p:extLst>
      <p:ext uri="{BB962C8B-B14F-4D97-AF65-F5344CB8AC3E}">
        <p14:creationId xmlns:p14="http://schemas.microsoft.com/office/powerpoint/2010/main" val="398194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ев\DSCN6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75" y="359278"/>
            <a:ext cx="8677472" cy="6238074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33256"/>
            <a:ext cx="8352928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ев\DSCN6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60432" cy="6345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Шанежка с картофелем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 smtClean="0"/>
              <a:t>Ингредиенты для теста: мука пшеничная – 600 гр., масло сливочное – 150 гр., дрожжи – 11 гр., молоко 135 мл., 1 яйцо, соль – 1 ч.л., сахарный песок – 1 ст. л.</a:t>
            </a:r>
          </a:p>
          <a:p>
            <a:pPr algn="just"/>
            <a:r>
              <a:rPr lang="ru-RU" sz="2400" dirty="0" smtClean="0"/>
              <a:t>Технология приготовления теста: молоко подогреть, добавить дрожжи, соль, сахар, яйцо, размягчённое масло и муку.  Поставить тесто в тёплое место.</a:t>
            </a:r>
          </a:p>
          <a:p>
            <a:pPr algn="just"/>
            <a:r>
              <a:rPr lang="ru-RU" sz="2400" dirty="0" smtClean="0"/>
              <a:t> Технология приготовления начинки: очищенный картофель заливают горячей водой, добавляют соль, варят до готовности при закрытой крышке и слабом кипении. Готовый картофель протирают, добавляют масло и кипящее молоко.</a:t>
            </a:r>
          </a:p>
          <a:p>
            <a:pPr algn="r"/>
            <a:r>
              <a:rPr lang="ru-RU" sz="2400" dirty="0" smtClean="0"/>
              <a:t>Готовое тесто делят на куски, раскатывают на шанежки                       и </a:t>
            </a:r>
            <a:r>
              <a:rPr lang="ru-RU" sz="2400" dirty="0" err="1" smtClean="0"/>
              <a:t>укладыват</a:t>
            </a:r>
            <a:r>
              <a:rPr lang="ru-RU" sz="2400" dirty="0" smtClean="0"/>
              <a:t> на  смазанные противни. Оставляют для</a:t>
            </a:r>
          </a:p>
          <a:p>
            <a:pPr marL="0" indent="0" algn="r">
              <a:buNone/>
            </a:pPr>
            <a:r>
              <a:rPr lang="ru-RU" sz="2400" dirty="0" smtClean="0"/>
              <a:t> </a:t>
            </a:r>
            <a:r>
              <a:rPr lang="ru-RU" sz="2400" dirty="0" err="1" smtClean="0"/>
              <a:t>расстойки</a:t>
            </a:r>
            <a:r>
              <a:rPr lang="ru-RU" sz="2400" dirty="0" smtClean="0"/>
              <a:t>   на 20 мин, кладут картофельную массу </a:t>
            </a:r>
            <a:endParaRPr lang="ru-RU" sz="2400" dirty="0"/>
          </a:p>
          <a:p>
            <a:pPr marL="0" indent="0" algn="r">
              <a:buNone/>
            </a:pPr>
            <a:r>
              <a:rPr lang="ru-RU" sz="2400" dirty="0" smtClean="0"/>
              <a:t>и смазывают яично-сметанной смесью. </a:t>
            </a:r>
          </a:p>
          <a:p>
            <a:pPr algn="r"/>
            <a:r>
              <a:rPr lang="ru-RU" sz="2400" dirty="0" smtClean="0"/>
              <a:t>Выпекают при темп. 230-240 градусов.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664"/>
            <a:ext cx="878497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5436096" cy="10299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484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5121" name="Picture 1" descr="G:\SAM_14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757" y="260648"/>
            <a:ext cx="8451707" cy="6462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35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5121" name="Picture 1" descr="F:\ев\DSCN62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03226" cy="6227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58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558</Words>
  <Application>Microsoft Office PowerPoint</Application>
  <PresentationFormat>Экран (4:3)</PresentationFormat>
  <Paragraphs>98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     Секция начальных классов «История и современность» Предмет: коми язык. Тема исследовательской работы: «Коми выпечка» Артеев Иван 1 класс, Ануфриева Агния 1 класс,  Брякова Анастасия 1 класс, Канева Алиса 1 класс, Канева Софья 1 класс, Филиппов Денис 2 класс.        Руководитель: Канева Елена Вениаминовна, учитель начальных классов 2021 год   </vt:lpstr>
      <vt:lpstr> КОМИ ВЫПЕЧКА </vt:lpstr>
      <vt:lpstr>Презентация PowerPoint</vt:lpstr>
      <vt:lpstr>Презентация PowerPoint</vt:lpstr>
      <vt:lpstr>Презентация PowerPoint</vt:lpstr>
      <vt:lpstr>Шанежка с картофелем</vt:lpstr>
      <vt:lpstr>Презентация PowerPoint</vt:lpstr>
      <vt:lpstr>Презентация PowerPoint</vt:lpstr>
      <vt:lpstr>Презентация PowerPoint</vt:lpstr>
      <vt:lpstr>Шыдöса шаньга (Шаньги с крупой)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Пользователь</cp:lastModifiedBy>
  <cp:revision>21</cp:revision>
  <dcterms:created xsi:type="dcterms:W3CDTF">2013-10-10T07:56:28Z</dcterms:created>
  <dcterms:modified xsi:type="dcterms:W3CDTF">2025-05-12T13:33:01Z</dcterms:modified>
</cp:coreProperties>
</file>